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128" r:id="rId4"/>
    <p:sldId id="1119" r:id="rId5"/>
    <p:sldId id="1081" r:id="rId6"/>
    <p:sldId id="1141" r:id="rId7"/>
    <p:sldId id="1160" r:id="rId8"/>
    <p:sldId id="1159" r:id="rId9"/>
    <p:sldId id="1161" r:id="rId10"/>
    <p:sldId id="1143" r:id="rId11"/>
    <p:sldId id="1162" r:id="rId12"/>
    <p:sldId id="1163" r:id="rId13"/>
    <p:sldId id="1144" r:id="rId14"/>
    <p:sldId id="1145" r:id="rId15"/>
    <p:sldId id="1164" r:id="rId16"/>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1D549-FE3E-47AA-9BA0-C1513E54D577}" v="634" dt="2021-05-01T14:37:55.3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72" d="100"/>
          <a:sy n="72" d="100"/>
        </p:scale>
        <p:origin x="67"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0321D549-FE3E-47AA-9BA0-C1513E54D577}"/>
    <pc:docChg chg="custSel addSld delSld modSld sldOrd">
      <pc:chgData name="Ed Godfrey" userId="61aa7c48ee0e3db0" providerId="LiveId" clId="{0321D549-FE3E-47AA-9BA0-C1513E54D577}" dt="2021-05-01T14:38:03.518" v="828" actId="47"/>
      <pc:docMkLst>
        <pc:docMk/>
      </pc:docMkLst>
      <pc:sldChg chg="modSp mod ord">
        <pc:chgData name="Ed Godfrey" userId="61aa7c48ee0e3db0" providerId="LiveId" clId="{0321D549-FE3E-47AA-9BA0-C1513E54D577}" dt="2021-05-01T14:11:11.929" v="118"/>
        <pc:sldMkLst>
          <pc:docMk/>
          <pc:sldMk cId="144239473" sldId="1119"/>
        </pc:sldMkLst>
        <pc:spChg chg="mod">
          <ac:chgData name="Ed Godfrey" userId="61aa7c48ee0e3db0" providerId="LiveId" clId="{0321D549-FE3E-47AA-9BA0-C1513E54D577}" dt="2021-05-01T14:10:51.699" v="116" actId="20577"/>
          <ac:spMkLst>
            <pc:docMk/>
            <pc:sldMk cId="144239473" sldId="1119"/>
            <ac:spMk id="2" creationId="{F08A2007-B9E6-48A8-9E5E-C98EDFD53C8F}"/>
          </ac:spMkLst>
        </pc:spChg>
        <pc:spChg chg="mod">
          <ac:chgData name="Ed Godfrey" userId="61aa7c48ee0e3db0" providerId="LiveId" clId="{0321D549-FE3E-47AA-9BA0-C1513E54D577}" dt="2021-05-01T14:10:38.921" v="81" actId="947"/>
          <ac:spMkLst>
            <pc:docMk/>
            <pc:sldMk cId="144239473" sldId="1119"/>
            <ac:spMk id="3" creationId="{F6C638D0-C884-48CF-BE26-27EEF100FAF2}"/>
          </ac:spMkLst>
        </pc:spChg>
      </pc:sldChg>
      <pc:sldChg chg="modSp mod">
        <pc:chgData name="Ed Godfrey" userId="61aa7c48ee0e3db0" providerId="LiveId" clId="{0321D549-FE3E-47AA-9BA0-C1513E54D577}" dt="2021-05-01T14:08:23.503" v="14" actId="20577"/>
        <pc:sldMkLst>
          <pc:docMk/>
          <pc:sldMk cId="3275922726" sldId="1127"/>
        </pc:sldMkLst>
        <pc:spChg chg="mod">
          <ac:chgData name="Ed Godfrey" userId="61aa7c48ee0e3db0" providerId="LiveId" clId="{0321D549-FE3E-47AA-9BA0-C1513E54D577}" dt="2021-05-01T14:08:23.503" v="14" actId="20577"/>
          <ac:spMkLst>
            <pc:docMk/>
            <pc:sldMk cId="3275922726" sldId="1127"/>
            <ac:spMk id="2" creationId="{F1588051-E0B5-4638-9205-E46E5525908B}"/>
          </ac:spMkLst>
        </pc:spChg>
        <pc:spChg chg="mod">
          <ac:chgData name="Ed Godfrey" userId="61aa7c48ee0e3db0" providerId="LiveId" clId="{0321D549-FE3E-47AA-9BA0-C1513E54D577}" dt="2021-05-01T14:08:18.626" v="12" actId="20577"/>
          <ac:spMkLst>
            <pc:docMk/>
            <pc:sldMk cId="3275922726" sldId="1127"/>
            <ac:spMk id="5" creationId="{0CAA8F06-2798-4F2A-8DC9-8E009C9AC104}"/>
          </ac:spMkLst>
        </pc:spChg>
      </pc:sldChg>
      <pc:sldChg chg="modSp del mod">
        <pc:chgData name="Ed Godfrey" userId="61aa7c48ee0e3db0" providerId="LiveId" clId="{0321D549-FE3E-47AA-9BA0-C1513E54D577}" dt="2021-05-01T14:12:57.350" v="120" actId="47"/>
        <pc:sldMkLst>
          <pc:docMk/>
          <pc:sldMk cId="2189017102" sldId="1129"/>
        </pc:sldMkLst>
        <pc:spChg chg="mod">
          <ac:chgData name="Ed Godfrey" userId="61aa7c48ee0e3db0" providerId="LiveId" clId="{0321D549-FE3E-47AA-9BA0-C1513E54D577}" dt="2021-05-01T14:12:53.525" v="119" actId="6549"/>
          <ac:spMkLst>
            <pc:docMk/>
            <pc:sldMk cId="2189017102" sldId="1129"/>
            <ac:spMk id="7" creationId="{2453834D-AAB9-4473-9624-E8A6502CD76A}"/>
          </ac:spMkLst>
        </pc:spChg>
      </pc:sldChg>
      <pc:sldChg chg="modAnim">
        <pc:chgData name="Ed Godfrey" userId="61aa7c48ee0e3db0" providerId="LiveId" clId="{0321D549-FE3E-47AA-9BA0-C1513E54D577}" dt="2021-05-01T14:13:51.605" v="134"/>
        <pc:sldMkLst>
          <pc:docMk/>
          <pc:sldMk cId="542975989" sldId="1141"/>
        </pc:sldMkLst>
      </pc:sldChg>
      <pc:sldChg chg="del">
        <pc:chgData name="Ed Godfrey" userId="61aa7c48ee0e3db0" providerId="LiveId" clId="{0321D549-FE3E-47AA-9BA0-C1513E54D577}" dt="2021-05-01T14:15:37.078" v="137" actId="47"/>
        <pc:sldMkLst>
          <pc:docMk/>
          <pc:sldMk cId="2897145491" sldId="1142"/>
        </pc:sldMkLst>
      </pc:sldChg>
      <pc:sldChg chg="modSp mod">
        <pc:chgData name="Ed Godfrey" userId="61aa7c48ee0e3db0" providerId="LiveId" clId="{0321D549-FE3E-47AA-9BA0-C1513E54D577}" dt="2021-05-01T14:23:46.433" v="233" actId="255"/>
        <pc:sldMkLst>
          <pc:docMk/>
          <pc:sldMk cId="3598410450" sldId="1143"/>
        </pc:sldMkLst>
        <pc:spChg chg="mod">
          <ac:chgData name="Ed Godfrey" userId="61aa7c48ee0e3db0" providerId="LiveId" clId="{0321D549-FE3E-47AA-9BA0-C1513E54D577}" dt="2021-05-01T14:23:26.165" v="230" actId="122"/>
          <ac:spMkLst>
            <pc:docMk/>
            <pc:sldMk cId="3598410450" sldId="1143"/>
            <ac:spMk id="2" creationId="{F08A2007-B9E6-48A8-9E5E-C98EDFD53C8F}"/>
          </ac:spMkLst>
        </pc:spChg>
        <pc:spChg chg="mod">
          <ac:chgData name="Ed Godfrey" userId="61aa7c48ee0e3db0" providerId="LiveId" clId="{0321D549-FE3E-47AA-9BA0-C1513E54D577}" dt="2021-05-01T14:23:46.433" v="233" actId="255"/>
          <ac:spMkLst>
            <pc:docMk/>
            <pc:sldMk cId="3598410450" sldId="1143"/>
            <ac:spMk id="3" creationId="{F6C638D0-C884-48CF-BE26-27EEF100FAF2}"/>
          </ac:spMkLst>
        </pc:spChg>
      </pc:sldChg>
      <pc:sldChg chg="modSp modAnim">
        <pc:chgData name="Ed Godfrey" userId="61aa7c48ee0e3db0" providerId="LiveId" clId="{0321D549-FE3E-47AA-9BA0-C1513E54D577}" dt="2021-05-01T14:35:58.658" v="790" actId="20577"/>
        <pc:sldMkLst>
          <pc:docMk/>
          <pc:sldMk cId="1186474143" sldId="1144"/>
        </pc:sldMkLst>
        <pc:spChg chg="mod">
          <ac:chgData name="Ed Godfrey" userId="61aa7c48ee0e3db0" providerId="LiveId" clId="{0321D549-FE3E-47AA-9BA0-C1513E54D577}" dt="2021-05-01T14:35:58.658" v="790" actId="20577"/>
          <ac:spMkLst>
            <pc:docMk/>
            <pc:sldMk cId="1186474143" sldId="1144"/>
            <ac:spMk id="2" creationId="{F08A2007-B9E6-48A8-9E5E-C98EDFD53C8F}"/>
          </ac:spMkLst>
        </pc:spChg>
        <pc:spChg chg="mod">
          <ac:chgData name="Ed Godfrey" userId="61aa7c48ee0e3db0" providerId="LiveId" clId="{0321D549-FE3E-47AA-9BA0-C1513E54D577}" dt="2021-05-01T14:34:46.217" v="761" actId="313"/>
          <ac:spMkLst>
            <pc:docMk/>
            <pc:sldMk cId="1186474143" sldId="1144"/>
            <ac:spMk id="3" creationId="{F6C638D0-C884-48CF-BE26-27EEF100FAF2}"/>
          </ac:spMkLst>
        </pc:spChg>
      </pc:sldChg>
      <pc:sldChg chg="modSp">
        <pc:chgData name="Ed Godfrey" userId="61aa7c48ee0e3db0" providerId="LiveId" clId="{0321D549-FE3E-47AA-9BA0-C1513E54D577}" dt="2021-05-01T14:37:26.872" v="814" actId="20577"/>
        <pc:sldMkLst>
          <pc:docMk/>
          <pc:sldMk cId="3889015985" sldId="1145"/>
        </pc:sldMkLst>
        <pc:spChg chg="mod">
          <ac:chgData name="Ed Godfrey" userId="61aa7c48ee0e3db0" providerId="LiveId" clId="{0321D549-FE3E-47AA-9BA0-C1513E54D577}" dt="2021-05-01T14:37:19.605" v="793" actId="255"/>
          <ac:spMkLst>
            <pc:docMk/>
            <pc:sldMk cId="3889015985" sldId="1145"/>
            <ac:spMk id="2" creationId="{F08A2007-B9E6-48A8-9E5E-C98EDFD53C8F}"/>
          </ac:spMkLst>
        </pc:spChg>
        <pc:spChg chg="mod">
          <ac:chgData name="Ed Godfrey" userId="61aa7c48ee0e3db0" providerId="LiveId" clId="{0321D549-FE3E-47AA-9BA0-C1513E54D577}" dt="2021-05-01T14:37:26.872" v="814" actId="20577"/>
          <ac:spMkLst>
            <pc:docMk/>
            <pc:sldMk cId="3889015985" sldId="1145"/>
            <ac:spMk id="3" creationId="{F6C638D0-C884-48CF-BE26-27EEF100FAF2}"/>
          </ac:spMkLst>
        </pc:spChg>
      </pc:sldChg>
      <pc:sldChg chg="del">
        <pc:chgData name="Ed Godfrey" userId="61aa7c48ee0e3db0" providerId="LiveId" clId="{0321D549-FE3E-47AA-9BA0-C1513E54D577}" dt="2021-05-01T14:37:58.823" v="816" actId="47"/>
        <pc:sldMkLst>
          <pc:docMk/>
          <pc:sldMk cId="3877745659" sldId="1146"/>
        </pc:sldMkLst>
      </pc:sldChg>
      <pc:sldChg chg="del">
        <pc:chgData name="Ed Godfrey" userId="61aa7c48ee0e3db0" providerId="LiveId" clId="{0321D549-FE3E-47AA-9BA0-C1513E54D577}" dt="2021-05-01T14:37:59.144" v="817" actId="47"/>
        <pc:sldMkLst>
          <pc:docMk/>
          <pc:sldMk cId="2678597168" sldId="1147"/>
        </pc:sldMkLst>
      </pc:sldChg>
      <pc:sldChg chg="del">
        <pc:chgData name="Ed Godfrey" userId="61aa7c48ee0e3db0" providerId="LiveId" clId="{0321D549-FE3E-47AA-9BA0-C1513E54D577}" dt="2021-05-01T14:37:59.509" v="818" actId="47"/>
        <pc:sldMkLst>
          <pc:docMk/>
          <pc:sldMk cId="2058555580" sldId="1148"/>
        </pc:sldMkLst>
      </pc:sldChg>
      <pc:sldChg chg="del">
        <pc:chgData name="Ed Godfrey" userId="61aa7c48ee0e3db0" providerId="LiveId" clId="{0321D549-FE3E-47AA-9BA0-C1513E54D577}" dt="2021-05-01T14:37:59.826" v="819" actId="47"/>
        <pc:sldMkLst>
          <pc:docMk/>
          <pc:sldMk cId="3110328730" sldId="1149"/>
        </pc:sldMkLst>
      </pc:sldChg>
      <pc:sldChg chg="del">
        <pc:chgData name="Ed Godfrey" userId="61aa7c48ee0e3db0" providerId="LiveId" clId="{0321D549-FE3E-47AA-9BA0-C1513E54D577}" dt="2021-05-01T14:38:00.227" v="820" actId="47"/>
        <pc:sldMkLst>
          <pc:docMk/>
          <pc:sldMk cId="2408117919" sldId="1150"/>
        </pc:sldMkLst>
      </pc:sldChg>
      <pc:sldChg chg="del">
        <pc:chgData name="Ed Godfrey" userId="61aa7c48ee0e3db0" providerId="LiveId" clId="{0321D549-FE3E-47AA-9BA0-C1513E54D577}" dt="2021-05-01T14:38:00.597" v="821" actId="47"/>
        <pc:sldMkLst>
          <pc:docMk/>
          <pc:sldMk cId="803631942" sldId="1151"/>
        </pc:sldMkLst>
      </pc:sldChg>
      <pc:sldChg chg="del">
        <pc:chgData name="Ed Godfrey" userId="61aa7c48ee0e3db0" providerId="LiveId" clId="{0321D549-FE3E-47AA-9BA0-C1513E54D577}" dt="2021-05-01T14:38:00.960" v="822" actId="47"/>
        <pc:sldMkLst>
          <pc:docMk/>
          <pc:sldMk cId="929032341" sldId="1152"/>
        </pc:sldMkLst>
      </pc:sldChg>
      <pc:sldChg chg="del">
        <pc:chgData name="Ed Godfrey" userId="61aa7c48ee0e3db0" providerId="LiveId" clId="{0321D549-FE3E-47AA-9BA0-C1513E54D577}" dt="2021-05-01T14:38:01.399" v="823" actId="47"/>
        <pc:sldMkLst>
          <pc:docMk/>
          <pc:sldMk cId="1177443509" sldId="1153"/>
        </pc:sldMkLst>
      </pc:sldChg>
      <pc:sldChg chg="del">
        <pc:chgData name="Ed Godfrey" userId="61aa7c48ee0e3db0" providerId="LiveId" clId="{0321D549-FE3E-47AA-9BA0-C1513E54D577}" dt="2021-05-01T14:38:01.799" v="824" actId="47"/>
        <pc:sldMkLst>
          <pc:docMk/>
          <pc:sldMk cId="3274694794" sldId="1154"/>
        </pc:sldMkLst>
      </pc:sldChg>
      <pc:sldChg chg="del">
        <pc:chgData name="Ed Godfrey" userId="61aa7c48ee0e3db0" providerId="LiveId" clId="{0321D549-FE3E-47AA-9BA0-C1513E54D577}" dt="2021-05-01T14:38:02.231" v="825" actId="47"/>
        <pc:sldMkLst>
          <pc:docMk/>
          <pc:sldMk cId="2296517732" sldId="1155"/>
        </pc:sldMkLst>
      </pc:sldChg>
      <pc:sldChg chg="del">
        <pc:chgData name="Ed Godfrey" userId="61aa7c48ee0e3db0" providerId="LiveId" clId="{0321D549-FE3E-47AA-9BA0-C1513E54D577}" dt="2021-05-01T14:38:02.600" v="826" actId="47"/>
        <pc:sldMkLst>
          <pc:docMk/>
          <pc:sldMk cId="283820228" sldId="1156"/>
        </pc:sldMkLst>
      </pc:sldChg>
      <pc:sldChg chg="del">
        <pc:chgData name="Ed Godfrey" userId="61aa7c48ee0e3db0" providerId="LiveId" clId="{0321D549-FE3E-47AA-9BA0-C1513E54D577}" dt="2021-05-01T14:38:03.001" v="827" actId="47"/>
        <pc:sldMkLst>
          <pc:docMk/>
          <pc:sldMk cId="4293603356" sldId="1157"/>
        </pc:sldMkLst>
      </pc:sldChg>
      <pc:sldChg chg="del">
        <pc:chgData name="Ed Godfrey" userId="61aa7c48ee0e3db0" providerId="LiveId" clId="{0321D549-FE3E-47AA-9BA0-C1513E54D577}" dt="2021-05-01T14:38:03.518" v="828" actId="47"/>
        <pc:sldMkLst>
          <pc:docMk/>
          <pc:sldMk cId="1925851988" sldId="1158"/>
        </pc:sldMkLst>
      </pc:sldChg>
      <pc:sldChg chg="modSp add mod">
        <pc:chgData name="Ed Godfrey" userId="61aa7c48ee0e3db0" providerId="LiveId" clId="{0321D549-FE3E-47AA-9BA0-C1513E54D577}" dt="2021-05-01T14:17:41.443" v="162" actId="20577"/>
        <pc:sldMkLst>
          <pc:docMk/>
          <pc:sldMk cId="2153012228" sldId="1159"/>
        </pc:sldMkLst>
        <pc:spChg chg="mod">
          <ac:chgData name="Ed Godfrey" userId="61aa7c48ee0e3db0" providerId="LiveId" clId="{0321D549-FE3E-47AA-9BA0-C1513E54D577}" dt="2021-05-01T14:17:12.848" v="145" actId="255"/>
          <ac:spMkLst>
            <pc:docMk/>
            <pc:sldMk cId="2153012228" sldId="1159"/>
            <ac:spMk id="2" creationId="{F08A2007-B9E6-48A8-9E5E-C98EDFD53C8F}"/>
          </ac:spMkLst>
        </pc:spChg>
        <pc:spChg chg="mod">
          <ac:chgData name="Ed Godfrey" userId="61aa7c48ee0e3db0" providerId="LiveId" clId="{0321D549-FE3E-47AA-9BA0-C1513E54D577}" dt="2021-05-01T14:17:41.443" v="162" actId="20577"/>
          <ac:spMkLst>
            <pc:docMk/>
            <pc:sldMk cId="2153012228" sldId="1159"/>
            <ac:spMk id="3" creationId="{F6C638D0-C884-48CF-BE26-27EEF100FAF2}"/>
          </ac:spMkLst>
        </pc:spChg>
      </pc:sldChg>
      <pc:sldChg chg="modSp add modAnim">
        <pc:chgData name="Ed Godfrey" userId="61aa7c48ee0e3db0" providerId="LiveId" clId="{0321D549-FE3E-47AA-9BA0-C1513E54D577}" dt="2021-05-01T14:27:31.484" v="272" actId="20577"/>
        <pc:sldMkLst>
          <pc:docMk/>
          <pc:sldMk cId="3204234724" sldId="1160"/>
        </pc:sldMkLst>
        <pc:spChg chg="mod">
          <ac:chgData name="Ed Godfrey" userId="61aa7c48ee0e3db0" providerId="LiveId" clId="{0321D549-FE3E-47AA-9BA0-C1513E54D577}" dt="2021-05-01T14:27:31.484" v="272" actId="20577"/>
          <ac:spMkLst>
            <pc:docMk/>
            <pc:sldMk cId="3204234724" sldId="1160"/>
            <ac:spMk id="4" creationId="{AB072E14-DF73-4601-ABCE-9CFFD3F5DDC3}"/>
          </ac:spMkLst>
        </pc:spChg>
        <pc:spChg chg="mod">
          <ac:chgData name="Ed Godfrey" userId="61aa7c48ee0e3db0" providerId="LiveId" clId="{0321D549-FE3E-47AA-9BA0-C1513E54D577}" dt="2021-05-01T14:16:02.139" v="141" actId="20577"/>
          <ac:spMkLst>
            <pc:docMk/>
            <pc:sldMk cId="3204234724" sldId="1160"/>
            <ac:spMk id="7" creationId="{2453834D-AAB9-4473-9624-E8A6502CD76A}"/>
          </ac:spMkLst>
        </pc:spChg>
      </pc:sldChg>
      <pc:sldChg chg="modSp add mod modAnim">
        <pc:chgData name="Ed Godfrey" userId="61aa7c48ee0e3db0" providerId="LiveId" clId="{0321D549-FE3E-47AA-9BA0-C1513E54D577}" dt="2021-05-01T14:27:37.724" v="275" actId="20577"/>
        <pc:sldMkLst>
          <pc:docMk/>
          <pc:sldMk cId="1579400891" sldId="1161"/>
        </pc:sldMkLst>
        <pc:spChg chg="mod">
          <ac:chgData name="Ed Godfrey" userId="61aa7c48ee0e3db0" providerId="LiveId" clId="{0321D549-FE3E-47AA-9BA0-C1513E54D577}" dt="2021-05-01T14:27:37.724" v="275" actId="20577"/>
          <ac:spMkLst>
            <pc:docMk/>
            <pc:sldMk cId="1579400891" sldId="1161"/>
            <ac:spMk id="4" creationId="{AB072E14-DF73-4601-ABCE-9CFFD3F5DDC3}"/>
          </ac:spMkLst>
        </pc:spChg>
        <pc:spChg chg="mod">
          <ac:chgData name="Ed Godfrey" userId="61aa7c48ee0e3db0" providerId="LiveId" clId="{0321D549-FE3E-47AA-9BA0-C1513E54D577}" dt="2021-05-01T14:27:02.936" v="267" actId="1035"/>
          <ac:spMkLst>
            <pc:docMk/>
            <pc:sldMk cId="1579400891" sldId="1161"/>
            <ac:spMk id="7" creationId="{2453834D-AAB9-4473-9624-E8A6502CD76A}"/>
          </ac:spMkLst>
        </pc:spChg>
      </pc:sldChg>
      <pc:sldChg chg="modSp add mod">
        <pc:chgData name="Ed Godfrey" userId="61aa7c48ee0e3db0" providerId="LiveId" clId="{0321D549-FE3E-47AA-9BA0-C1513E54D577}" dt="2021-05-01T14:24:36.028" v="241" actId="20577"/>
        <pc:sldMkLst>
          <pc:docMk/>
          <pc:sldMk cId="1678858458" sldId="1162"/>
        </pc:sldMkLst>
        <pc:spChg chg="mod">
          <ac:chgData name="Ed Godfrey" userId="61aa7c48ee0e3db0" providerId="LiveId" clId="{0321D549-FE3E-47AA-9BA0-C1513E54D577}" dt="2021-05-01T14:24:14.526" v="236" actId="255"/>
          <ac:spMkLst>
            <pc:docMk/>
            <pc:sldMk cId="1678858458" sldId="1162"/>
            <ac:spMk id="2" creationId="{F08A2007-B9E6-48A8-9E5E-C98EDFD53C8F}"/>
          </ac:spMkLst>
        </pc:spChg>
        <pc:spChg chg="mod">
          <ac:chgData name="Ed Godfrey" userId="61aa7c48ee0e3db0" providerId="LiveId" clId="{0321D549-FE3E-47AA-9BA0-C1513E54D577}" dt="2021-05-01T14:24:36.028" v="241" actId="20577"/>
          <ac:spMkLst>
            <pc:docMk/>
            <pc:sldMk cId="1678858458" sldId="1162"/>
            <ac:spMk id="3" creationId="{F6C638D0-C884-48CF-BE26-27EEF100FAF2}"/>
          </ac:spMkLst>
        </pc:spChg>
      </pc:sldChg>
      <pc:sldChg chg="modSp add mod modAnim">
        <pc:chgData name="Ed Godfrey" userId="61aa7c48ee0e3db0" providerId="LiveId" clId="{0321D549-FE3E-47AA-9BA0-C1513E54D577}" dt="2021-05-01T14:31:35.501" v="358"/>
        <pc:sldMkLst>
          <pc:docMk/>
          <pc:sldMk cId="3375861973" sldId="1163"/>
        </pc:sldMkLst>
        <pc:spChg chg="mod">
          <ac:chgData name="Ed Godfrey" userId="61aa7c48ee0e3db0" providerId="LiveId" clId="{0321D549-FE3E-47AA-9BA0-C1513E54D577}" dt="2021-05-01T14:28:52.478" v="276" actId="255"/>
          <ac:spMkLst>
            <pc:docMk/>
            <pc:sldMk cId="3375861973" sldId="1163"/>
            <ac:spMk id="4" creationId="{AB072E14-DF73-4601-ABCE-9CFFD3F5DDC3}"/>
          </ac:spMkLst>
        </pc:spChg>
        <pc:spChg chg="mod">
          <ac:chgData name="Ed Godfrey" userId="61aa7c48ee0e3db0" providerId="LiveId" clId="{0321D549-FE3E-47AA-9BA0-C1513E54D577}" dt="2021-05-01T14:31:21.708" v="357" actId="255"/>
          <ac:spMkLst>
            <pc:docMk/>
            <pc:sldMk cId="3375861973" sldId="1163"/>
            <ac:spMk id="7" creationId="{2453834D-AAB9-4473-9624-E8A6502CD76A}"/>
          </ac:spMkLst>
        </pc:spChg>
      </pc:sldChg>
      <pc:sldChg chg="add">
        <pc:chgData name="Ed Godfrey" userId="61aa7c48ee0e3db0" providerId="LiveId" clId="{0321D549-FE3E-47AA-9BA0-C1513E54D577}" dt="2021-05-01T14:37:55.383" v="815"/>
        <pc:sldMkLst>
          <pc:docMk/>
          <pc:sldMk cId="1642190366" sldId="116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5/1/2021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5/1/2021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5/1/2021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5/1/2021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5/1/2021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5/1/2021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5/1/2021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5/1/2021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5/1/2021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5/1/2021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5/1/2021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5/1/2021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5/1/2021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5/1/2021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5/1/2021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5/1/2021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May 2,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7270749" y="2658110"/>
            <a:ext cx="4461641" cy="1938992"/>
          </a:xfrm>
          <a:prstGeom prst="rect">
            <a:avLst/>
          </a:prstGeom>
          <a:noFill/>
        </p:spPr>
        <p:txBody>
          <a:bodyPr wrap="square" rtlCol="0">
            <a:spAutoFit/>
          </a:bodyPr>
          <a:lstStyle/>
          <a:p>
            <a:pPr algn="ctr"/>
            <a:r>
              <a:rPr lang="en-US" sz="3200" dirty="0"/>
              <a:t>The Measures of Meaningful Ministry</a:t>
            </a:r>
          </a:p>
          <a:p>
            <a:pPr algn="ctr"/>
            <a:r>
              <a:rPr lang="en-US" sz="2800" i="1" dirty="0"/>
              <a:t>1 Thessalonians 2:1-12</a:t>
            </a:r>
          </a:p>
          <a:p>
            <a:pPr algn="ctr"/>
            <a:r>
              <a:rPr lang="en-US" sz="2800" i="1" dirty="0"/>
              <a:t>(Part 4)</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effectLst/>
                <a:latin typeface="Arial" panose="020B0604020202020204" pitchFamily="34" charset="0"/>
                <a:ea typeface="Times New Roman" panose="02020603050405020304" pitchFamily="18" charset="0"/>
              </a:rPr>
              <a:t>Robert Murray </a:t>
            </a:r>
            <a:r>
              <a:rPr lang="en-US" sz="3600" b="1" dirty="0" err="1">
                <a:effectLst/>
                <a:latin typeface="Arial" panose="020B0604020202020204" pitchFamily="34" charset="0"/>
                <a:ea typeface="Times New Roman" panose="02020603050405020304" pitchFamily="18" charset="0"/>
              </a:rPr>
              <a:t>M'Cheyene</a:t>
            </a: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22509"/>
            <a:ext cx="11590636" cy="1323439"/>
          </a:xfrm>
          <a:prstGeom prst="rect">
            <a:avLst/>
          </a:prstGeom>
          <a:noFill/>
        </p:spPr>
        <p:txBody>
          <a:bodyPr wrap="square" rtlCol="0">
            <a:spAutoFit/>
          </a:bodyPr>
          <a:lstStyle/>
          <a:p>
            <a:pPr algn="ctr"/>
            <a:r>
              <a:rPr lang="en-US" sz="4000" i="1" dirty="0"/>
              <a:t>“It is not so much great gifts that God blesses as it is great likeness to Christ.”</a:t>
            </a:r>
            <a:r>
              <a:rPr lang="en-US" sz="4000" dirty="0"/>
              <a:t> </a:t>
            </a:r>
          </a:p>
        </p:txBody>
      </p:sp>
    </p:spTree>
    <p:extLst>
      <p:ext uri="{BB962C8B-B14F-4D97-AF65-F5344CB8AC3E}">
        <p14:creationId xmlns:p14="http://schemas.microsoft.com/office/powerpoint/2010/main" val="35984104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4000" dirty="0">
                <a:effectLst/>
                <a:latin typeface="Arial" panose="020B0604020202020204" pitchFamily="34" charset="0"/>
                <a:ea typeface="Times New Roman" panose="02020603050405020304" pitchFamily="18" charset="0"/>
              </a:rPr>
              <a:t>D. Martyn Lloyd-Jones </a:t>
            </a:r>
            <a:endParaRPr lang="en-US" sz="40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22509"/>
            <a:ext cx="11590636" cy="4524315"/>
          </a:xfrm>
          <a:prstGeom prst="rect">
            <a:avLst/>
          </a:prstGeom>
          <a:noFill/>
        </p:spPr>
        <p:txBody>
          <a:bodyPr wrap="square" rtlCol="0">
            <a:spAutoFit/>
          </a:bodyPr>
          <a:lstStyle/>
          <a:p>
            <a:pPr algn="ctr"/>
            <a:r>
              <a:rPr lang="en-US" sz="3600" i="1" dirty="0"/>
              <a:t>“...he knows full well that there is nothing that so thoroughly recommends the gospel of Jesus Christ as a practical demonstration of Christian living. That was true in the early days, and it is still true today. There can be no doubt at all but that it was the behavior and the life lived by individual Christians that was most responsible for the spread of Christianity in the first centuries. </a:t>
            </a:r>
            <a:endParaRPr lang="en-US" sz="3600" dirty="0"/>
          </a:p>
        </p:txBody>
      </p:sp>
    </p:spTree>
    <p:extLst>
      <p:ext uri="{BB962C8B-B14F-4D97-AF65-F5344CB8AC3E}">
        <p14:creationId xmlns:p14="http://schemas.microsoft.com/office/powerpoint/2010/main" val="167885845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Measures of Meaningful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3"/>
            </a:pPr>
            <a:r>
              <a:rPr lang="en-US" sz="3200" b="1" dirty="0"/>
              <a:t>Sincerity of love </a:t>
            </a:r>
            <a:r>
              <a:rPr lang="en-US" sz="3200" i="1" baseline="30000" dirty="0"/>
              <a:t>[fond an affection] </a:t>
            </a:r>
            <a:r>
              <a:rPr lang="en-US" sz="3200" b="1" dirty="0"/>
              <a:t>(7-12)</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923330"/>
          </a:xfrm>
          <a:prstGeom prst="rect">
            <a:avLst/>
          </a:prstGeom>
          <a:noFill/>
        </p:spPr>
        <p:txBody>
          <a:bodyPr wrap="square" rtlCol="0">
            <a:spAutoFit/>
          </a:bodyPr>
          <a:lstStyle/>
          <a:p>
            <a:pPr algn="just"/>
            <a:r>
              <a:rPr lang="en-US" i="1" dirty="0"/>
              <a:t>11 just as you know how we were exhorting and encouraging and imploring each one of you as a father would his own children, 12 so that you would walk in a manner worthy of the God who calls you into His own kingdom and glory. </a:t>
            </a:r>
            <a:endParaRPr lang="en-US" dirty="0"/>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2495782"/>
            <a:ext cx="11590636" cy="2923877"/>
          </a:xfrm>
          <a:prstGeom prst="rect">
            <a:avLst/>
          </a:prstGeom>
          <a:noFill/>
        </p:spPr>
        <p:txBody>
          <a:bodyPr wrap="square" rtlCol="0">
            <a:spAutoFit/>
          </a:bodyPr>
          <a:lstStyle/>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sweetness of service (2:7)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sacrifice of service (2:8-9)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standard of service (2:10)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schooling for service (2:11-12)</a:t>
            </a:r>
          </a:p>
          <a:p>
            <a:pPr marL="971550" lvl="1" indent="-514350" algn="just">
              <a:buFont typeface="+mj-lt"/>
              <a:buAutoNum type="arabicPeriod"/>
            </a:pPr>
            <a:r>
              <a:rPr lang="en-US" sz="2400" dirty="0">
                <a:latin typeface="Arial" panose="020B0604020202020204" pitchFamily="34" charset="0"/>
                <a:ea typeface="Calibri" panose="020F0502020204030204" pitchFamily="34" charset="0"/>
                <a:cs typeface="Arial" panose="020B0604020202020204" pitchFamily="34" charset="0"/>
              </a:rPr>
              <a:t>Exhorting - </a:t>
            </a:r>
            <a:r>
              <a:rPr lang="en-US" sz="2400" dirty="0">
                <a:latin typeface="Arial" panose="020B0604020202020204" pitchFamily="34" charset="0"/>
                <a:cs typeface="Arial" panose="020B0604020202020204" pitchFamily="34" charset="0"/>
              </a:rPr>
              <a:t>to exhort, comfort, encourage</a:t>
            </a:r>
          </a:p>
          <a:p>
            <a:pPr marL="971550" lvl="1" indent="-514350" algn="just">
              <a:buFont typeface="+mj-lt"/>
              <a:buAutoNum type="arabicPeriod"/>
            </a:pPr>
            <a:r>
              <a:rPr lang="en-US" sz="2400" dirty="0">
                <a:latin typeface="Arial" panose="020B0604020202020204" pitchFamily="34" charset="0"/>
                <a:ea typeface="Calibri" panose="020F0502020204030204" pitchFamily="34" charset="0"/>
                <a:cs typeface="Arial" panose="020B0604020202020204" pitchFamily="34" charset="0"/>
              </a:rPr>
              <a:t>Encourage - </a:t>
            </a:r>
            <a:r>
              <a:rPr lang="en-US" sz="2400" dirty="0">
                <a:latin typeface="Arial" panose="020B0604020202020204" pitchFamily="34" charset="0"/>
                <a:cs typeface="Arial" panose="020B0604020202020204" pitchFamily="34" charset="0"/>
              </a:rPr>
              <a:t>bringing comfort or consoling</a:t>
            </a:r>
          </a:p>
          <a:p>
            <a:pPr marL="971550" lvl="1" indent="-514350" algn="just">
              <a:buFont typeface="+mj-lt"/>
              <a:buAutoNum type="arabicPeriod"/>
            </a:pPr>
            <a:r>
              <a:rPr lang="en-US" sz="2400" dirty="0">
                <a:latin typeface="Arial" panose="020B0604020202020204" pitchFamily="34" charset="0"/>
                <a:ea typeface="Calibri" panose="020F0502020204030204" pitchFamily="34" charset="0"/>
                <a:cs typeface="Arial" panose="020B0604020202020204" pitchFamily="34" charset="0"/>
              </a:rPr>
              <a:t>Imploring - </a:t>
            </a:r>
            <a:r>
              <a:rPr lang="en-US" sz="2400" dirty="0">
                <a:latin typeface="Arial" panose="020B0604020202020204" pitchFamily="34" charset="0"/>
                <a:cs typeface="Arial" panose="020B0604020202020204" pitchFamily="34" charset="0"/>
              </a:rPr>
              <a:t>to appeal in the sight of witnesses.</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758619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75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175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175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175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“Walk in a manner worthy”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22509"/>
            <a:ext cx="11590636" cy="5693866"/>
          </a:xfrm>
          <a:prstGeom prst="rect">
            <a:avLst/>
          </a:prstGeom>
          <a:noFill/>
        </p:spPr>
        <p:txBody>
          <a:bodyPr wrap="square" rtlCol="0">
            <a:spAutoFit/>
          </a:bodyPr>
          <a:lstStyle/>
          <a:p>
            <a:pPr algn="just"/>
            <a:r>
              <a:rPr lang="en-US" sz="2800" dirty="0"/>
              <a:t>1 Thessalonians 2:12 - </a:t>
            </a:r>
          </a:p>
          <a:p>
            <a:pPr algn="just"/>
            <a:r>
              <a:rPr lang="en-US" sz="2800" i="1" dirty="0"/>
              <a:t>so that you may </a:t>
            </a:r>
            <a:r>
              <a:rPr lang="en-US" sz="2800" i="1" u="sng" dirty="0"/>
              <a:t>walk in a manner worthy</a:t>
            </a:r>
            <a:r>
              <a:rPr lang="en-US" sz="2800" i="1" dirty="0"/>
              <a:t> of the God who calls you into His own kingdom and glory</a:t>
            </a:r>
            <a:r>
              <a:rPr lang="en-US" sz="2800" dirty="0"/>
              <a:t>. </a:t>
            </a:r>
          </a:p>
          <a:p>
            <a:pPr algn="just"/>
            <a:endParaRPr lang="en-US" sz="2800" dirty="0"/>
          </a:p>
          <a:p>
            <a:pPr algn="just"/>
            <a:r>
              <a:rPr lang="en-US" sz="2800" dirty="0"/>
              <a:t>Ephesians 4:1 - </a:t>
            </a:r>
          </a:p>
          <a:p>
            <a:pPr algn="just"/>
            <a:r>
              <a:rPr lang="en-US" sz="2800" i="1" dirty="0"/>
              <a:t>Therefore I, the prisoner of the Lord, implore you to </a:t>
            </a:r>
            <a:r>
              <a:rPr lang="en-US" sz="2800" i="1" u="sng" dirty="0"/>
              <a:t>walk in a manner worthy</a:t>
            </a:r>
            <a:r>
              <a:rPr lang="en-US" sz="2800" i="1" dirty="0"/>
              <a:t> of the calling with which you have been called, </a:t>
            </a:r>
            <a:endParaRPr lang="en-US" sz="2800" dirty="0"/>
          </a:p>
          <a:p>
            <a:pPr algn="just"/>
            <a:r>
              <a:rPr lang="en-US" sz="2800" dirty="0"/>
              <a:t> </a:t>
            </a:r>
          </a:p>
          <a:p>
            <a:pPr algn="just"/>
            <a:r>
              <a:rPr lang="en-US" sz="2800" dirty="0"/>
              <a:t>Philippians 1:27 - </a:t>
            </a:r>
          </a:p>
          <a:p>
            <a:pPr algn="just"/>
            <a:r>
              <a:rPr lang="en-US" sz="2800" i="1" dirty="0"/>
              <a:t>Only conduct yourselves in </a:t>
            </a:r>
            <a:r>
              <a:rPr lang="en-US" sz="2800" i="1" u="sng" dirty="0"/>
              <a:t>a manner worthy</a:t>
            </a:r>
            <a:r>
              <a:rPr lang="en-US" sz="2800" i="1" dirty="0"/>
              <a:t> of the gospel of Christ, so that whether I come and see you or remain absent, I will hear of you that you are standing firm in one spirit, with one mind striving together for the faith of the gospel; </a:t>
            </a:r>
            <a:endParaRPr lang="en-US" sz="2800" dirty="0"/>
          </a:p>
        </p:txBody>
      </p:sp>
    </p:spTree>
    <p:extLst>
      <p:ext uri="{BB962C8B-B14F-4D97-AF65-F5344CB8AC3E}">
        <p14:creationId xmlns:p14="http://schemas.microsoft.com/office/powerpoint/2010/main" val="118647414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75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1750"/>
                                        <p:tgtEl>
                                          <p:spTgt spid="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175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1750"/>
                                        <p:tgtEl>
                                          <p:spTgt spid="2">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1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Corinthians 5:18-21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22509"/>
            <a:ext cx="11590636" cy="5509200"/>
          </a:xfrm>
          <a:prstGeom prst="rect">
            <a:avLst/>
          </a:prstGeom>
          <a:noFill/>
        </p:spPr>
        <p:txBody>
          <a:bodyPr wrap="square" rtlCol="0">
            <a:spAutoFit/>
          </a:bodyPr>
          <a:lstStyle/>
          <a:p>
            <a:pPr algn="just"/>
            <a:r>
              <a:rPr lang="en-US" sz="3200" i="1" dirty="0"/>
              <a:t>18 Now all these things are from God, who reconciled us to Himself through Christ and gave us the ministry of reconciliation, 19 namely, that God was in Christ reconciling the world to Himself, not counting their trespasses against them, and He has committed to us the word of reconciliation. 20 Therefore, we are ambassadors for Christ, as though God were making an appeal through us; we beg you on behalf of Christ, be reconciled to God. 21 He made Him who knew no sin to be sin on our behalf, so that we might become the righteousness of God in Him.</a:t>
            </a:r>
            <a:endParaRPr lang="en-US" sz="3200" dirty="0"/>
          </a:p>
        </p:txBody>
      </p:sp>
    </p:spTree>
    <p:extLst>
      <p:ext uri="{BB962C8B-B14F-4D97-AF65-F5344CB8AC3E}">
        <p14:creationId xmlns:p14="http://schemas.microsoft.com/office/powerpoint/2010/main" val="38890159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May 2,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7270749" y="2658110"/>
            <a:ext cx="4461641" cy="1938992"/>
          </a:xfrm>
          <a:prstGeom prst="rect">
            <a:avLst/>
          </a:prstGeom>
          <a:noFill/>
        </p:spPr>
        <p:txBody>
          <a:bodyPr wrap="square" rtlCol="0">
            <a:spAutoFit/>
          </a:bodyPr>
          <a:lstStyle/>
          <a:p>
            <a:pPr algn="ctr"/>
            <a:r>
              <a:rPr lang="en-US" sz="3200" dirty="0"/>
              <a:t>The Measures of Meaningful Ministry</a:t>
            </a:r>
          </a:p>
          <a:p>
            <a:pPr algn="ctr"/>
            <a:r>
              <a:rPr lang="en-US" sz="2800" i="1" dirty="0"/>
              <a:t>1 Thessalonians 2:1-12</a:t>
            </a:r>
          </a:p>
          <a:p>
            <a:pPr algn="ctr"/>
            <a:r>
              <a:rPr lang="en-US" sz="2800" i="1" dirty="0"/>
              <a:t>(Part 4)</a:t>
            </a:r>
          </a:p>
        </p:txBody>
      </p:sp>
    </p:spTree>
    <p:extLst>
      <p:ext uri="{BB962C8B-B14F-4D97-AF65-F5344CB8AC3E}">
        <p14:creationId xmlns:p14="http://schemas.microsoft.com/office/powerpoint/2010/main" val="164219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2:1-6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 For you yourselves know, brethren, that our coming to you was not in vain, 2 but after we had already suffered and been mistreated in Philippi, as you know, we had the </a:t>
            </a:r>
            <a:r>
              <a:rPr lang="en-US" sz="3200" b="1" i="1" dirty="0">
                <a:effectLst/>
                <a:latin typeface="Calibri" panose="020F0502020204030204" pitchFamily="34" charset="0"/>
                <a:ea typeface="Calibri" panose="020F0502020204030204" pitchFamily="34" charset="0"/>
                <a:cs typeface="Calibri" panose="020F0502020204030204" pitchFamily="34" charset="0"/>
              </a:rPr>
              <a:t>boldness</a:t>
            </a:r>
            <a:r>
              <a:rPr lang="en-US" sz="3200" i="1" dirty="0">
                <a:effectLst/>
                <a:latin typeface="Calibri" panose="020F0502020204030204" pitchFamily="34" charset="0"/>
                <a:ea typeface="Calibri" panose="020F0502020204030204" pitchFamily="34" charset="0"/>
                <a:cs typeface="Calibri" panose="020F0502020204030204" pitchFamily="34" charset="0"/>
              </a:rPr>
              <a:t> </a:t>
            </a:r>
            <a:r>
              <a:rPr lang="en-US" sz="3200" b="1" i="1" dirty="0">
                <a:effectLst/>
                <a:latin typeface="Calibri" panose="020F0502020204030204" pitchFamily="34" charset="0"/>
                <a:ea typeface="Calibri" panose="020F0502020204030204" pitchFamily="34" charset="0"/>
                <a:cs typeface="Calibri" panose="020F0502020204030204" pitchFamily="34" charset="0"/>
              </a:rPr>
              <a:t>in our God to speak to you the gospel of God</a:t>
            </a:r>
            <a:r>
              <a:rPr lang="en-US" sz="3200" i="1" dirty="0">
                <a:effectLst/>
                <a:latin typeface="Calibri" panose="020F0502020204030204" pitchFamily="34" charset="0"/>
                <a:ea typeface="Calibri" panose="020F0502020204030204" pitchFamily="34" charset="0"/>
                <a:cs typeface="Calibri" panose="020F0502020204030204" pitchFamily="34" charset="0"/>
              </a:rPr>
              <a:t> amid much opposition. 3 For our exhortation </a:t>
            </a:r>
            <a:r>
              <a:rPr lang="en-US" sz="3200" b="1" i="1" dirty="0">
                <a:effectLst/>
                <a:latin typeface="Calibri" panose="020F0502020204030204" pitchFamily="34" charset="0"/>
                <a:ea typeface="Calibri" panose="020F0502020204030204" pitchFamily="34" charset="0"/>
                <a:cs typeface="Calibri" panose="020F0502020204030204" pitchFamily="34" charset="0"/>
              </a:rPr>
              <a:t>does not come from error or impurity or by way of deceit</a:t>
            </a:r>
            <a:r>
              <a:rPr lang="en-US" sz="3200" i="1" dirty="0">
                <a:effectLst/>
                <a:latin typeface="Calibri" panose="020F0502020204030204" pitchFamily="34" charset="0"/>
                <a:ea typeface="Calibri" panose="020F0502020204030204" pitchFamily="34" charset="0"/>
                <a:cs typeface="Calibri" panose="020F0502020204030204" pitchFamily="34" charset="0"/>
              </a:rPr>
              <a:t>; 4 but just as we have been approved by God to be entrusted with the gospel, so we speak, not as pleasing men, but God who examines our hearts. 5 For we never came with flattering speech, as you know, nor with a pretext for greed — God is witness —  6 nor did we seek glory from men, either from you or from others, even though as apostles of Christ we might have asserted our authority.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2:7-12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0164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7 But we proved to be gentle among you, as a nursing mother tenderly cares for her own children. 8 </a:t>
            </a:r>
            <a:r>
              <a:rPr lang="en-US" sz="3200" b="1" i="1" dirty="0">
                <a:effectLst/>
                <a:latin typeface="Calibri" panose="020F0502020204030204" pitchFamily="34" charset="0"/>
                <a:ea typeface="Calibri" panose="020F0502020204030204" pitchFamily="34" charset="0"/>
                <a:cs typeface="Calibri" panose="020F0502020204030204" pitchFamily="34" charset="0"/>
              </a:rPr>
              <a:t>Having so fond an affection for you, we were well-pleased to impart to you not only the gospel of God but also our own lives</a:t>
            </a:r>
            <a:r>
              <a:rPr lang="en-US" sz="3200" i="1" dirty="0">
                <a:effectLst/>
                <a:latin typeface="Calibri" panose="020F0502020204030204" pitchFamily="34" charset="0"/>
                <a:ea typeface="Calibri" panose="020F0502020204030204" pitchFamily="34" charset="0"/>
                <a:cs typeface="Calibri" panose="020F0502020204030204" pitchFamily="34" charset="0"/>
              </a:rPr>
              <a:t>, because you had become very dear to us. 9 For you recall, brethren, our labor and hardship, how working night and day so as not to be a burden to any of you, we proclaimed to you the gospel of God. 10 You are witnesses, and so is God, how devoutly and uprightly and blamelessly we behaved toward you believers; 11 just as you know how we were exhorting and encouraging and imploring each one of you as a father would his own children, 12 so that you would walk in a manner worthy of the God who calls you into His own kingdom and glory.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236998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Jonathan Edwards</a:t>
            </a:r>
          </a:p>
          <a:p>
            <a:pPr algn="ctr"/>
            <a:r>
              <a:rPr lang="en-US" sz="2800" b="1" cap="none" dirty="0">
                <a:solidFill>
                  <a:schemeClr val="accent3">
                    <a:lumMod val="40000"/>
                    <a:lumOff val="60000"/>
                  </a:schemeClr>
                </a:solidFill>
              </a:rPr>
              <a:t>Seventy resolutions (#63)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492293"/>
            <a:ext cx="11590636" cy="5078313"/>
          </a:xfrm>
          <a:prstGeom prst="rect">
            <a:avLst/>
          </a:prstGeom>
          <a:noFill/>
        </p:spPr>
        <p:txBody>
          <a:bodyPr wrap="square" rtlCol="0">
            <a:spAutoFit/>
          </a:bodyPr>
          <a:lstStyle/>
          <a:p>
            <a:pPr algn="just"/>
            <a:r>
              <a:rPr lang="en-US" sz="3600" i="1" dirty="0"/>
              <a:t>On the supposition, that there never was to be but one individual in the world, at any one time, who was properly a complete Christian, in all respects of a right stamp, having Christianity always shining in its true luster, and appearing excellent and lovely, from whatever part and under whatever character viewed: Resolved, to act just as I would do, if I strove with all my might to be that one, who should live in my time.</a:t>
            </a:r>
            <a:endParaRPr lang="en-US" sz="3600" dirty="0"/>
          </a:p>
        </p:txBody>
      </p:sp>
    </p:spTree>
    <p:extLst>
      <p:ext uri="{BB962C8B-B14F-4D97-AF65-F5344CB8AC3E}">
        <p14:creationId xmlns:p14="http://schemas.microsoft.com/office/powerpoint/2010/main" val="1442394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Measures of Meaningful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1754326"/>
          </a:xfrm>
          <a:prstGeom prst="rect">
            <a:avLst/>
          </a:prstGeom>
          <a:noFill/>
        </p:spPr>
        <p:txBody>
          <a:bodyPr wrap="square" rtlCol="0">
            <a:spAutoFit/>
          </a:bodyPr>
          <a:lstStyle/>
          <a:p>
            <a:pPr marL="400050" lvl="0" indent="-400050">
              <a:buFont typeface="+mj-lt"/>
              <a:buAutoNum type="romanUcPeriod"/>
            </a:pPr>
            <a:r>
              <a:rPr lang="en-US" sz="3600" dirty="0"/>
              <a:t>Boldness of speech (1-2)</a:t>
            </a:r>
          </a:p>
          <a:p>
            <a:pPr marL="400050" lvl="0" indent="-400050">
              <a:buFont typeface="+mj-lt"/>
              <a:buAutoNum type="romanUcPeriod"/>
            </a:pPr>
            <a:r>
              <a:rPr lang="en-US" sz="3600" dirty="0"/>
              <a:t>Purity of motivation (3-6)</a:t>
            </a:r>
          </a:p>
          <a:p>
            <a:pPr marL="400050" lvl="0" indent="-400050">
              <a:buFont typeface="+mj-lt"/>
              <a:buAutoNum type="romanUcPeriod"/>
            </a:pPr>
            <a:r>
              <a:rPr lang="en-US" sz="3600" dirty="0"/>
              <a:t>Sincerity of love (7-12)</a:t>
            </a:r>
          </a:p>
        </p:txBody>
      </p:sp>
    </p:spTree>
    <p:extLst>
      <p:ext uri="{BB962C8B-B14F-4D97-AF65-F5344CB8AC3E}">
        <p14:creationId xmlns:p14="http://schemas.microsoft.com/office/powerpoint/2010/main" val="228978291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250"/>
                            </p:stCondLst>
                            <p:childTnLst>
                              <p:par>
                                <p:cTn id="13" presetID="10" presetClass="entr" presetSubtype="0" fill="hold" grpId="0" nodeType="afterEffect">
                                  <p:stCondLst>
                                    <p:cond delay="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Measures of Meaningful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3"/>
            </a:pPr>
            <a:r>
              <a:rPr lang="en-US" sz="3200" b="1" dirty="0"/>
              <a:t>Sincerity of love </a:t>
            </a:r>
            <a:r>
              <a:rPr lang="en-US" sz="3200" i="1" baseline="30000" dirty="0"/>
              <a:t>[fond an affection] </a:t>
            </a:r>
            <a:r>
              <a:rPr lang="en-US" sz="3200" b="1" dirty="0"/>
              <a:t>(7-12)</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1477328"/>
          </a:xfrm>
          <a:prstGeom prst="rect">
            <a:avLst/>
          </a:prstGeom>
          <a:noFill/>
        </p:spPr>
        <p:txBody>
          <a:bodyPr wrap="square" rtlCol="0">
            <a:spAutoFit/>
          </a:bodyPr>
          <a:lstStyle/>
          <a:p>
            <a:pPr algn="just"/>
            <a:r>
              <a:rPr lang="en-US" sz="1800" i="1" dirty="0">
                <a:effectLst/>
                <a:ea typeface="Times New Roman" panose="02020603050405020304" pitchFamily="18" charset="0"/>
                <a:cs typeface="Calibri" panose="020F0502020204030204" pitchFamily="34" charset="0"/>
              </a:rPr>
              <a:t>7 But we proved to be gentle among you, as a nursing mother tenderly cares for her own children. 8 </a:t>
            </a:r>
            <a:r>
              <a:rPr lang="en-US" sz="1800" b="1" i="1" dirty="0">
                <a:effectLst/>
                <a:ea typeface="Times New Roman" panose="02020603050405020304" pitchFamily="18" charset="0"/>
                <a:cs typeface="Calibri" panose="020F0502020204030204" pitchFamily="34" charset="0"/>
              </a:rPr>
              <a:t>Having so fond an affection for you, we were well-pleased to impart to you not only the gospel of God but also our own lives</a:t>
            </a:r>
            <a:r>
              <a:rPr lang="en-US" sz="1800" i="1" dirty="0">
                <a:effectLst/>
                <a:ea typeface="Times New Roman" panose="02020603050405020304" pitchFamily="18" charset="0"/>
                <a:cs typeface="Calibri" panose="020F0502020204030204" pitchFamily="34" charset="0"/>
              </a:rPr>
              <a:t>, because you had become very dear to us. 9 For you recall, brethren, our labor and hardship, how working night and day so as not to be a burden to any of you, we proclaimed to you the gospel of God. </a:t>
            </a:r>
            <a:endParaRPr lang="en-US" dirty="0"/>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3144371"/>
            <a:ext cx="11590636" cy="1815882"/>
          </a:xfrm>
          <a:prstGeom prst="rect">
            <a:avLst/>
          </a:prstGeom>
          <a:noFill/>
        </p:spPr>
        <p:txBody>
          <a:bodyPr wrap="square" rtlCol="0">
            <a:spAutoFit/>
          </a:bodyPr>
          <a:lstStyle/>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sweetness of service (2:7)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sacrifice of service (2:8-9)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standard of service (2:10)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schooling for service (2:11-12)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29759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par>
                          <p:cTn id="8" fill="hold">
                            <p:stCondLst>
                              <p:cond delay="5000"/>
                            </p:stCondLst>
                            <p:childTnLst>
                              <p:par>
                                <p:cTn id="9" presetID="10" presetClass="entr" presetSubtype="0" fill="hold" nodeType="afterEffect">
                                  <p:stCondLst>
                                    <p:cond delay="75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750"/>
                                        <p:tgtEl>
                                          <p:spTgt spid="7">
                                            <p:txEl>
                                              <p:pRg st="1" end="1"/>
                                            </p:txEl>
                                          </p:spTgt>
                                        </p:tgtEl>
                                      </p:cBhvr>
                                    </p:animEffect>
                                  </p:childTnLst>
                                </p:cTn>
                              </p:par>
                            </p:childTnLst>
                          </p:cTn>
                        </p:par>
                        <p:par>
                          <p:cTn id="12" fill="hold">
                            <p:stCondLst>
                              <p:cond delay="7500"/>
                            </p:stCondLst>
                            <p:childTnLst>
                              <p:par>
                                <p:cTn id="13" presetID="10" presetClass="entr" presetSubtype="0" fill="hold" nodeType="afterEffect">
                                  <p:stCondLst>
                                    <p:cond delay="75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750"/>
                                        <p:tgtEl>
                                          <p:spTgt spid="7">
                                            <p:txEl>
                                              <p:pRg st="2" end="2"/>
                                            </p:txEl>
                                          </p:spTgt>
                                        </p:tgtEl>
                                      </p:cBhvr>
                                    </p:animEffect>
                                  </p:childTnLst>
                                </p:cTn>
                              </p:par>
                            </p:childTnLst>
                          </p:cTn>
                        </p:par>
                        <p:par>
                          <p:cTn id="16" fill="hold">
                            <p:stCondLst>
                              <p:cond delay="10000"/>
                            </p:stCondLst>
                            <p:childTnLst>
                              <p:par>
                                <p:cTn id="17" presetID="10" presetClass="entr" presetSubtype="0" fill="hold" nodeType="afterEffect">
                                  <p:stCondLst>
                                    <p:cond delay="75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7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Measures of Meaningful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3"/>
            </a:pPr>
            <a:r>
              <a:rPr lang="en-US" sz="3200" b="1" dirty="0"/>
              <a:t>Sincerity of love </a:t>
            </a:r>
            <a:r>
              <a:rPr lang="en-US" sz="3200" i="1" baseline="30000" dirty="0"/>
              <a:t>[fond an affection] </a:t>
            </a:r>
            <a:r>
              <a:rPr lang="en-US" sz="3200" b="1" dirty="0"/>
              <a:t>(7-12)</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830997"/>
          </a:xfrm>
          <a:prstGeom prst="rect">
            <a:avLst/>
          </a:prstGeom>
          <a:noFill/>
        </p:spPr>
        <p:txBody>
          <a:bodyPr wrap="square" rtlCol="0">
            <a:spAutoFit/>
          </a:bodyPr>
          <a:lstStyle/>
          <a:p>
            <a:pPr algn="just"/>
            <a:r>
              <a:rPr lang="en-US" sz="2400" i="1" dirty="0"/>
              <a:t>10 You are witnesses, and so is God, how devoutly and uprightly and blamelessly we behaved toward you believers</a:t>
            </a:r>
            <a:endParaRPr lang="en-US" sz="2400" dirty="0"/>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3144371"/>
            <a:ext cx="11590636" cy="1384995"/>
          </a:xfrm>
          <a:prstGeom prst="rect">
            <a:avLst/>
          </a:prstGeom>
          <a:noFill/>
        </p:spPr>
        <p:txBody>
          <a:bodyPr wrap="square" rtlCol="0">
            <a:spAutoFit/>
          </a:bodyPr>
          <a:lstStyle/>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sweetness of service (2:7)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sacrifice of service (2:8-9)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standard of service (2:10)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423472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7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Samuel 12:1-5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3000" i="1" dirty="0">
                <a:effectLst/>
                <a:latin typeface="Calibri" panose="020F0502020204030204" pitchFamily="34" charset="0"/>
                <a:ea typeface="Calibri" panose="020F0502020204030204" pitchFamily="34" charset="0"/>
                <a:cs typeface="Calibri" panose="020F0502020204030204" pitchFamily="34" charset="0"/>
              </a:rPr>
              <a:t>1 Then Samuel said to all Israel, “Behold, I have listened to your voice in all that you said to me and I have appointed a king over you. 2 Now, here is the king walking before you, but I am old and gray, and behold my sons are with you. And I have walked before you from my youth even to this day. 3 Here I am; bear witness against me before the LORD and His anointed. Whose ox have I taken, or whose donkey have I taken, or whom have I defrauded? Whom have I oppressed, or from whose hand have I taken a bribe to blind my eyes with it? I will restore it to you.” 4 They said, “You have not defrauded us or oppressed us or taken anything from any man's hand.” 5 He said to them, “The LORD is witness against you, and His anointed is witness this</a:t>
            </a:r>
            <a:r>
              <a:rPr lang="en-US" sz="3000" dirty="0">
                <a:effectLst/>
                <a:latin typeface="Arial" panose="020B0604020202020204" pitchFamily="34" charset="0"/>
                <a:ea typeface="Calibri" panose="020F0502020204030204" pitchFamily="34" charset="0"/>
                <a:cs typeface="Times New Roman" panose="02020603050405020304" pitchFamily="18" charset="0"/>
              </a:rPr>
              <a:t> </a:t>
            </a:r>
            <a:r>
              <a:rPr lang="en-US" sz="3000" i="1" dirty="0">
                <a:effectLst/>
                <a:latin typeface="Calibri" panose="020F0502020204030204" pitchFamily="34" charset="0"/>
                <a:ea typeface="Calibri" panose="020F0502020204030204" pitchFamily="34" charset="0"/>
                <a:cs typeface="Calibri" panose="020F0502020204030204" pitchFamily="34" charset="0"/>
              </a:rPr>
              <a:t>day that you have found nothing in my hand.” And they said, “He is witness.”</a:t>
            </a:r>
            <a:r>
              <a:rPr lang="en-US" sz="3000" dirty="0">
                <a:effectLst/>
                <a:latin typeface="Arial" panose="020B0604020202020204" pitchFamily="34" charset="0"/>
                <a:ea typeface="Calibri" panose="020F0502020204030204" pitchFamily="34" charset="0"/>
                <a:cs typeface="Times New Roman" panose="02020603050405020304" pitchFamily="18"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0122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Measures of Meaningful Ministry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3"/>
            </a:pPr>
            <a:r>
              <a:rPr lang="en-US" sz="3200" b="1" dirty="0"/>
              <a:t>Sincerity of love </a:t>
            </a:r>
            <a:r>
              <a:rPr lang="en-US" sz="3200" i="1" baseline="30000" dirty="0"/>
              <a:t>[fond an affection] </a:t>
            </a:r>
            <a:r>
              <a:rPr lang="en-US" sz="3200" b="1" dirty="0"/>
              <a:t>(7-12)</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830997"/>
          </a:xfrm>
          <a:prstGeom prst="rect">
            <a:avLst/>
          </a:prstGeom>
          <a:noFill/>
        </p:spPr>
        <p:txBody>
          <a:bodyPr wrap="square" rtlCol="0">
            <a:spAutoFit/>
          </a:bodyPr>
          <a:lstStyle/>
          <a:p>
            <a:pPr algn="just"/>
            <a:r>
              <a:rPr lang="en-US" sz="2400" i="1" dirty="0"/>
              <a:t>10 You are witnesses, and so is God, how devoutly and uprightly and blamelessly we behaved toward you believers</a:t>
            </a:r>
            <a:endParaRPr lang="en-US" sz="2400" dirty="0"/>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2527681"/>
            <a:ext cx="11590636" cy="3231654"/>
          </a:xfrm>
          <a:prstGeom prst="rect">
            <a:avLst/>
          </a:prstGeom>
          <a:noFill/>
        </p:spPr>
        <p:txBody>
          <a:bodyPr wrap="square" rtlCol="0">
            <a:spAutoFit/>
          </a:bodyPr>
          <a:lstStyle/>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sweetness of service (2:7)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sacrifice of service (2:8-9)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lphaU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The standard of service (2:10)</a:t>
            </a:r>
          </a:p>
          <a:p>
            <a:pPr marL="971550" lvl="1" indent="-514350" algn="just">
              <a:buFont typeface="+mj-lt"/>
              <a:buAutoNum type="arabicPeriod"/>
            </a:pPr>
            <a:r>
              <a:rPr lang="en-US" sz="2400" dirty="0">
                <a:latin typeface="Arial" panose="020B0604020202020204" pitchFamily="34" charset="0"/>
                <a:ea typeface="Calibri" panose="020F0502020204030204" pitchFamily="34" charset="0"/>
                <a:cs typeface="Arial" panose="020B0604020202020204" pitchFamily="34" charset="0"/>
              </a:rPr>
              <a:t>Devoutly – </a:t>
            </a:r>
            <a:r>
              <a:rPr lang="en-US" sz="2400" i="1" dirty="0">
                <a:latin typeface="Arial" panose="020B0604020202020204" pitchFamily="34" charset="0"/>
                <a:cs typeface="Arial" panose="020B0604020202020204" pitchFamily="34" charset="0"/>
              </a:rPr>
              <a:t>religiously righteous and pure</a:t>
            </a:r>
          </a:p>
          <a:p>
            <a:pPr marL="971550" lvl="1" indent="-514350" algn="just">
              <a:buFont typeface="+mj-lt"/>
              <a:buAutoNum type="arabicPeriod"/>
            </a:pPr>
            <a:r>
              <a:rPr lang="en-US" sz="2400" dirty="0">
                <a:latin typeface="Arial" panose="020B0604020202020204" pitchFamily="34" charset="0"/>
                <a:ea typeface="Calibri" panose="020F0502020204030204" pitchFamily="34" charset="0"/>
                <a:cs typeface="Arial" panose="020B0604020202020204" pitchFamily="34" charset="0"/>
              </a:rPr>
              <a:t>Uprightly - </a:t>
            </a:r>
            <a:r>
              <a:rPr lang="en-US" sz="2400" i="1" dirty="0">
                <a:latin typeface="Arial" panose="020B0604020202020204" pitchFamily="34" charset="0"/>
                <a:cs typeface="Arial" panose="020B0604020202020204" pitchFamily="34" charset="0"/>
              </a:rPr>
              <a:t>a morally righteous and upright person; one who strives to do what is “right” according to God’s will and word</a:t>
            </a:r>
          </a:p>
          <a:p>
            <a:pPr marL="971550" lvl="1" indent="-514350" algn="just">
              <a:buFont typeface="+mj-lt"/>
              <a:buAutoNum type="arabicPeriod"/>
            </a:pPr>
            <a:r>
              <a:rPr lang="en-US" sz="2400" dirty="0">
                <a:latin typeface="Arial" panose="020B0604020202020204" pitchFamily="34" charset="0"/>
                <a:ea typeface="Calibri" panose="020F0502020204030204" pitchFamily="34" charset="0"/>
                <a:cs typeface="Arial" panose="020B0604020202020204" pitchFamily="34" charset="0"/>
              </a:rPr>
              <a:t>Blamelessly - </a:t>
            </a:r>
            <a:r>
              <a:rPr lang="en-US" sz="2400" i="1" dirty="0">
                <a:latin typeface="Arial" panose="020B0604020202020204" pitchFamily="34" charset="0"/>
                <a:cs typeface="Arial" panose="020B0604020202020204" pitchFamily="34" charset="0"/>
              </a:rPr>
              <a:t>“without blame” - describes a person who has no spot or blemish</a:t>
            </a:r>
            <a:endParaRPr lang="en-US" sz="2400" i="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794008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75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175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175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11350</TotalTime>
  <Words>1436</Words>
  <Application>Microsoft Office PowerPoint</Application>
  <PresentationFormat>Widescreen</PresentationFormat>
  <Paragraphs>68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268</cp:revision>
  <cp:lastPrinted>2020-05-22T15:03:41Z</cp:lastPrinted>
  <dcterms:created xsi:type="dcterms:W3CDTF">2019-06-22T19:37:39Z</dcterms:created>
  <dcterms:modified xsi:type="dcterms:W3CDTF">2021-05-01T14:38:06Z</dcterms:modified>
</cp:coreProperties>
</file>